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7"/>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67" r:id="rId15"/>
    <p:sldId id="468" r:id="rId16"/>
    <p:sldId id="469" r:id="rId17"/>
    <p:sldId id="434" r:id="rId18"/>
    <p:sldId id="459" r:id="rId19"/>
    <p:sldId id="460" r:id="rId20"/>
    <p:sldId id="461" r:id="rId21"/>
    <p:sldId id="462" r:id="rId22"/>
    <p:sldId id="463" r:id="rId23"/>
    <p:sldId id="464" r:id="rId24"/>
    <p:sldId id="465" r:id="rId25"/>
    <p:sldId id="466" r:id="rId26"/>
    <p:sldId id="384" r:id="rId27"/>
    <p:sldId id="472" r:id="rId28"/>
    <p:sldId id="473" r:id="rId29"/>
    <p:sldId id="482" r:id="rId30"/>
    <p:sldId id="474" r:id="rId31"/>
    <p:sldId id="475" r:id="rId32"/>
    <p:sldId id="476" r:id="rId33"/>
    <p:sldId id="477" r:id="rId34"/>
    <p:sldId id="478" r:id="rId35"/>
    <p:sldId id="479" r:id="rId36"/>
    <p:sldId id="480" r:id="rId37"/>
    <p:sldId id="481" r:id="rId38"/>
    <p:sldId id="385" r:id="rId39"/>
    <p:sldId id="424" r:id="rId40"/>
    <p:sldId id="471" r:id="rId41"/>
    <p:sldId id="408" r:id="rId42"/>
    <p:sldId id="425" r:id="rId43"/>
    <p:sldId id="397" r:id="rId44"/>
    <p:sldId id="470" r:id="rId45"/>
    <p:sldId id="279" r:id="rId46"/>
  </p:sldIdLst>
  <p:sldSz cx="9144000" cy="6858000" type="screen4x3"/>
  <p:notesSz cx="6858000" cy="9144000"/>
  <p:embeddedFontLst>
    <p:embeddedFont>
      <p:font typeface="Sniglet" panose="020B0604020202020204" charset="0"/>
      <p:regular r:id="rId48"/>
    </p:embeddedFont>
    <p:embeddedFont>
      <p:font typeface="Dosis"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807" autoAdjust="0"/>
  </p:normalViewPr>
  <p:slideViewPr>
    <p:cSldViewPr>
      <p:cViewPr varScale="1">
        <p:scale>
          <a:sx n="70" d="100"/>
          <a:sy n="70" d="100"/>
        </p:scale>
        <p:origin x="-1843" y="1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main</a:t>
            </a:r>
            <a:r>
              <a:rPr lang="es-ES" baseline="0" dirty="0"/>
              <a:t> </a:t>
            </a:r>
            <a:r>
              <a:rPr lang="es-ES" baseline="0" dirty="0" err="1"/>
              <a:t>risks</a:t>
            </a:r>
            <a:r>
              <a:rPr lang="es-ES" baseline="0" dirty="0"/>
              <a:t> </a:t>
            </a:r>
            <a:r>
              <a:rPr lang="es-ES" baseline="0" dirty="0" err="1"/>
              <a:t>from</a:t>
            </a:r>
            <a:r>
              <a:rPr lang="es-ES" baseline="0" dirty="0"/>
              <a:t> </a:t>
            </a:r>
            <a:r>
              <a:rPr lang="es-ES" baseline="0" dirty="0" err="1"/>
              <a:t>these</a:t>
            </a:r>
            <a:r>
              <a:rPr lang="es-ES" baseline="0" dirty="0"/>
              <a:t> </a:t>
            </a:r>
            <a:r>
              <a:rPr lang="es-ES" baseline="0" dirty="0" err="1"/>
              <a:t>technologies</a:t>
            </a:r>
            <a:r>
              <a:rPr lang="es-ES" baseline="0" dirty="0"/>
              <a:t> </a:t>
            </a:r>
            <a:r>
              <a:rPr lang="es-ES" baseline="0" dirty="0" err="1"/>
              <a:t>when</a:t>
            </a:r>
            <a:r>
              <a:rPr lang="es-ES" baseline="0" dirty="0"/>
              <a:t> </a:t>
            </a:r>
            <a:r>
              <a:rPr lang="es-ES" baseline="0" dirty="0" err="1"/>
              <a:t>we</a:t>
            </a:r>
            <a:r>
              <a:rPr lang="es-ES" baseline="0" dirty="0"/>
              <a:t> </a:t>
            </a:r>
            <a:r>
              <a:rPr lang="es-ES" baseline="0" dirty="0" err="1"/>
              <a:t>started</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the</a:t>
            </a:r>
            <a:r>
              <a:rPr lang="es-ES" baseline="0" dirty="0"/>
              <a:t> </a:t>
            </a:r>
            <a:r>
              <a:rPr lang="es-ES" baseline="0" dirty="0" err="1"/>
              <a:t>low</a:t>
            </a:r>
            <a:r>
              <a:rPr lang="es-ES" baseline="0" dirty="0"/>
              <a:t> </a:t>
            </a:r>
            <a:r>
              <a:rPr lang="es-ES" baseline="0" dirty="0" err="1"/>
              <a:t>experience</a:t>
            </a:r>
            <a:r>
              <a:rPr lang="es-ES" baseline="0" dirty="0"/>
              <a:t> </a:t>
            </a:r>
            <a:r>
              <a:rPr lang="es-ES" baseline="0" dirty="0" err="1"/>
              <a:t>the</a:t>
            </a:r>
            <a:r>
              <a:rPr lang="es-ES" baseline="0" dirty="0"/>
              <a:t> </a:t>
            </a:r>
            <a:r>
              <a:rPr lang="es-ES" baseline="0" dirty="0" err="1"/>
              <a:t>team</a:t>
            </a:r>
            <a:r>
              <a:rPr lang="es-ES" baseline="0" dirty="0"/>
              <a:t> </a:t>
            </a:r>
            <a:r>
              <a:rPr lang="es-ES" baseline="0" dirty="0" err="1"/>
              <a:t>had</a:t>
            </a:r>
            <a:r>
              <a:rPr lang="es-ES" baseline="0" dirty="0"/>
              <a:t> </a:t>
            </a:r>
            <a:r>
              <a:rPr lang="es-ES" baseline="0" dirty="0" err="1"/>
              <a:t>with</a:t>
            </a:r>
            <a:r>
              <a:rPr lang="es-ES" baseline="0" dirty="0"/>
              <a:t> </a:t>
            </a:r>
            <a:r>
              <a:rPr lang="es-ES" baseline="0" dirty="0" err="1"/>
              <a:t>them</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PostgreSQL</a:t>
            </a:r>
            <a:r>
              <a:rPr lang="es-ES" baseline="0" dirty="0"/>
              <a:t>, Django, Python, </a:t>
            </a:r>
            <a:r>
              <a:rPr lang="es-ES" baseline="0" dirty="0" err="1"/>
              <a:t>Bootstrap</a:t>
            </a:r>
            <a:r>
              <a:rPr lang="es-ES" baseline="0" dirty="0"/>
              <a:t>, JavaScript and ACE. </a:t>
            </a:r>
            <a:r>
              <a:rPr lang="es-ES" baseline="0" dirty="0" err="1"/>
              <a:t>That</a:t>
            </a:r>
            <a:r>
              <a:rPr lang="es-ES" baseline="0" dirty="0"/>
              <a:t> </a:t>
            </a:r>
            <a:r>
              <a:rPr lang="es-ES" baseline="0" dirty="0" err="1"/>
              <a:t>had</a:t>
            </a:r>
            <a:r>
              <a:rPr lang="es-ES" baseline="0" dirty="0"/>
              <a:t> </a:t>
            </a:r>
            <a:r>
              <a:rPr lang="es-ES" baseline="0" dirty="0" err="1"/>
              <a:t>the</a:t>
            </a:r>
            <a:r>
              <a:rPr lang="es-ES" baseline="0" dirty="0"/>
              <a:t> </a:t>
            </a:r>
            <a:r>
              <a:rPr lang="es-ES" baseline="0" dirty="0" err="1"/>
              <a:t>danger</a:t>
            </a:r>
            <a:r>
              <a:rPr lang="es-ES" baseline="0" dirty="0"/>
              <a:t> </a:t>
            </a:r>
            <a:r>
              <a:rPr lang="es-ES" baseline="0" dirty="0" err="1"/>
              <a:t>that</a:t>
            </a:r>
            <a:r>
              <a:rPr lang="es-ES" baseline="0" dirty="0"/>
              <a:t> </a:t>
            </a:r>
            <a:r>
              <a:rPr lang="es-ES" baseline="0" dirty="0" err="1"/>
              <a:t>catching</a:t>
            </a:r>
            <a:r>
              <a:rPr lang="es-ES" baseline="0" dirty="0"/>
              <a:t> up </a:t>
            </a:r>
            <a:r>
              <a:rPr lang="es-ES" baseline="0" dirty="0" err="1"/>
              <a:t>with</a:t>
            </a:r>
            <a:r>
              <a:rPr lang="es-ES" baseline="0" dirty="0"/>
              <a:t> </a:t>
            </a:r>
            <a:r>
              <a:rPr lang="es-ES" baseline="0" dirty="0" err="1"/>
              <a:t>them</a:t>
            </a:r>
            <a:r>
              <a:rPr lang="es-ES" baseline="0" dirty="0"/>
              <a:t> </a:t>
            </a:r>
            <a:r>
              <a:rPr lang="es-ES" baseline="0" dirty="0" err="1"/>
              <a:t>could</a:t>
            </a:r>
            <a:r>
              <a:rPr lang="es-ES" baseline="0" dirty="0"/>
              <a:t> cause </a:t>
            </a:r>
            <a:r>
              <a:rPr lang="es-ES" baseline="0" dirty="0" err="1"/>
              <a:t>some</a:t>
            </a:r>
            <a:r>
              <a:rPr lang="es-ES" baseline="0" dirty="0"/>
              <a:t> </a:t>
            </a:r>
            <a:r>
              <a:rPr lang="es-ES" baseline="0" dirty="0" err="1"/>
              <a:t>delays</a:t>
            </a:r>
            <a:r>
              <a:rPr lang="es-ES" baseline="0" dirty="0"/>
              <a:t> </a:t>
            </a:r>
            <a:r>
              <a:rPr lang="es-ES" baseline="0" dirty="0" err="1"/>
              <a:t>into</a:t>
            </a:r>
            <a:r>
              <a:rPr lang="es-ES" baseline="0" dirty="0"/>
              <a:t> </a:t>
            </a:r>
            <a:r>
              <a:rPr lang="es-ES" baseline="0" dirty="0" err="1"/>
              <a:t>the</a:t>
            </a:r>
            <a:r>
              <a:rPr lang="es-ES" baseline="0" dirty="0"/>
              <a:t> </a:t>
            </a:r>
            <a:r>
              <a:rPr lang="es-ES" baseline="0" dirty="0" err="1"/>
              <a:t>project’s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a:t>
            </a:r>
            <a:r>
              <a:rPr lang="es-ES" baseline="0" dirty="0"/>
              <a:t> </a:t>
            </a:r>
            <a:r>
              <a:rPr lang="es-ES" baseline="0" dirty="0" err="1"/>
              <a:t>main</a:t>
            </a:r>
            <a:r>
              <a:rPr lang="es-ES" baseline="0" dirty="0"/>
              <a:t> </a:t>
            </a:r>
            <a:r>
              <a:rPr lang="es-ES" baseline="0" dirty="0" err="1"/>
              <a:t>risk</a:t>
            </a:r>
            <a:r>
              <a:rPr lang="es-ES" baseline="0" dirty="0"/>
              <a:t> </a:t>
            </a:r>
            <a:r>
              <a:rPr lang="es-ES" baseline="0" dirty="0" err="1"/>
              <a:t>was</a:t>
            </a:r>
            <a:r>
              <a:rPr lang="es-ES" baseline="0" dirty="0"/>
              <a:t> Chart.js, </a:t>
            </a:r>
            <a:r>
              <a:rPr lang="es-ES" baseline="0" dirty="0" err="1"/>
              <a:t>because</a:t>
            </a:r>
            <a:r>
              <a:rPr lang="es-ES" baseline="0" dirty="0"/>
              <a:t> </a:t>
            </a:r>
            <a:r>
              <a:rPr lang="es-ES" baseline="0" dirty="0" err="1"/>
              <a:t>the</a:t>
            </a:r>
            <a:r>
              <a:rPr lang="es-ES" baseline="0" dirty="0"/>
              <a:t> </a:t>
            </a:r>
            <a:r>
              <a:rPr lang="es-ES" baseline="0" dirty="0" err="1"/>
              <a:t>only</a:t>
            </a:r>
            <a:r>
              <a:rPr lang="es-ES" baseline="0" dirty="0"/>
              <a:t> </a:t>
            </a:r>
            <a:r>
              <a:rPr lang="es-ES" baseline="0" dirty="0" err="1"/>
              <a:t>thing</a:t>
            </a:r>
            <a:r>
              <a:rPr lang="es-ES" baseline="0" dirty="0"/>
              <a:t> </a:t>
            </a:r>
            <a:r>
              <a:rPr lang="es-ES" baseline="0" dirty="0" err="1"/>
              <a:t>we</a:t>
            </a:r>
            <a:r>
              <a:rPr lang="es-ES" baseline="0" dirty="0"/>
              <a:t> </a:t>
            </a:r>
            <a:r>
              <a:rPr lang="es-ES" baseline="0" dirty="0" err="1"/>
              <a:t>know</a:t>
            </a:r>
            <a:r>
              <a:rPr lang="es-ES" baseline="0" dirty="0"/>
              <a:t> </a:t>
            </a:r>
            <a:r>
              <a:rPr lang="es-ES" baseline="0" dirty="0" err="1"/>
              <a:t>about</a:t>
            </a:r>
            <a:r>
              <a:rPr lang="es-ES" baseline="0" dirty="0"/>
              <a:t> </a:t>
            </a:r>
            <a:r>
              <a:rPr lang="es-ES" baseline="0" dirty="0" err="1"/>
              <a:t>creating</a:t>
            </a:r>
            <a:r>
              <a:rPr lang="es-ES" baseline="0" dirty="0"/>
              <a:t> </a:t>
            </a:r>
            <a:r>
              <a:rPr lang="es-ES" baseline="0" dirty="0" err="1"/>
              <a:t>graphics</a:t>
            </a:r>
            <a:r>
              <a:rPr lang="es-ES" baseline="0" dirty="0"/>
              <a:t> </a:t>
            </a:r>
            <a:r>
              <a:rPr lang="es-ES" baseline="0" dirty="0" err="1"/>
              <a:t>with</a:t>
            </a:r>
            <a:r>
              <a:rPr lang="es-ES" baseline="0" dirty="0"/>
              <a:t> JavaScript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plugins</a:t>
            </a:r>
            <a:r>
              <a:rPr lang="es-ES" baseline="0" dirty="0"/>
              <a:t> </a:t>
            </a:r>
            <a:r>
              <a:rPr lang="es-ES" baseline="0" dirty="0" err="1"/>
              <a:t>for</a:t>
            </a:r>
            <a:r>
              <a:rPr lang="es-ES" baseline="0" dirty="0"/>
              <a:t> </a:t>
            </a:r>
            <a:r>
              <a:rPr lang="es-ES" baseline="0" dirty="0" err="1"/>
              <a:t>doing</a:t>
            </a:r>
            <a:r>
              <a:rPr lang="es-ES" baseline="0" dirty="0"/>
              <a:t> so, so </a:t>
            </a:r>
            <a:r>
              <a:rPr lang="es-ES" baseline="0" dirty="0" err="1"/>
              <a:t>we</a:t>
            </a:r>
            <a:r>
              <a:rPr lang="es-ES" baseline="0" dirty="0"/>
              <a:t> </a:t>
            </a:r>
            <a:r>
              <a:rPr lang="es-ES" baseline="0" dirty="0" err="1"/>
              <a:t>had</a:t>
            </a:r>
            <a:r>
              <a:rPr lang="es-ES" baseline="0" dirty="0"/>
              <a:t> to </a:t>
            </a:r>
            <a:r>
              <a:rPr lang="es-ES" baseline="0" dirty="0" err="1"/>
              <a:t>start</a:t>
            </a:r>
            <a:r>
              <a:rPr lang="es-ES" baseline="0" dirty="0"/>
              <a:t> </a:t>
            </a:r>
            <a:r>
              <a:rPr lang="es-ES" baseline="0" dirty="0" err="1"/>
              <a:t>learning</a:t>
            </a:r>
            <a:r>
              <a:rPr lang="es-ES" baseline="0" dirty="0"/>
              <a:t> </a:t>
            </a:r>
            <a:r>
              <a:rPr lang="es-ES" baseline="0" dirty="0" err="1"/>
              <a:t>it</a:t>
            </a:r>
            <a:r>
              <a:rPr lang="es-ES" baseline="0" dirty="0"/>
              <a:t> </a:t>
            </a:r>
            <a:r>
              <a:rPr lang="es-ES" baseline="0" dirty="0" err="1"/>
              <a:t>from</a:t>
            </a:r>
            <a:r>
              <a:rPr lang="es-ES" baseline="0" dirty="0"/>
              <a:t> </a:t>
            </a:r>
            <a:r>
              <a:rPr lang="es-ES" baseline="0" dirty="0" err="1"/>
              <a:t>the</a:t>
            </a:r>
            <a:r>
              <a:rPr lang="es-ES" baseline="0" dirty="0"/>
              <a:t> </a:t>
            </a:r>
            <a:r>
              <a:rPr lang="es-ES" baseline="0" dirty="0" err="1"/>
              <a:t>beginning</a:t>
            </a:r>
            <a:r>
              <a:rPr lang="es-ES" baseline="0" dirty="0"/>
              <a:t>, and </a:t>
            </a:r>
            <a:r>
              <a:rPr lang="es-ES" baseline="0" dirty="0" err="1"/>
              <a:t>that</a:t>
            </a:r>
            <a:r>
              <a:rPr lang="es-ES" baseline="0" dirty="0"/>
              <a:t> </a:t>
            </a:r>
            <a:r>
              <a:rPr lang="es-ES" baseline="0" dirty="0" err="1"/>
              <a:t>learning</a:t>
            </a:r>
            <a:r>
              <a:rPr lang="es-ES" baseline="0" dirty="0"/>
              <a:t> </a:t>
            </a:r>
            <a:r>
              <a:rPr lang="es-ES" baseline="0" dirty="0" err="1"/>
              <a:t>could’ve</a:t>
            </a:r>
            <a:r>
              <a:rPr lang="es-ES" baseline="0" dirty="0"/>
              <a:t> </a:t>
            </a:r>
            <a:r>
              <a:rPr lang="es-ES" baseline="0" dirty="0" err="1"/>
              <a:t>been</a:t>
            </a:r>
            <a:r>
              <a:rPr lang="es-ES" baseline="0" dirty="0"/>
              <a:t> </a:t>
            </a:r>
            <a:r>
              <a:rPr lang="es-ES" baseline="0" dirty="0" err="1"/>
              <a:t>slow</a:t>
            </a:r>
            <a:r>
              <a:rPr lang="es-ES" baseline="0" dirty="0"/>
              <a:t>, </a:t>
            </a:r>
            <a:r>
              <a:rPr lang="es-ES" baseline="0" dirty="0" err="1"/>
              <a:t>delaying</a:t>
            </a:r>
            <a:r>
              <a:rPr lang="es-ES" baseline="0" dirty="0"/>
              <a:t> </a:t>
            </a:r>
            <a:r>
              <a:rPr lang="es-ES" baseline="0" dirty="0" err="1"/>
              <a:t>the</a:t>
            </a:r>
            <a:r>
              <a:rPr lang="es-ES" baseline="0" dirty="0"/>
              <a:t> </a:t>
            </a:r>
            <a:r>
              <a:rPr lang="es-ES" baseline="0" dirty="0" err="1"/>
              <a:t>whole</a:t>
            </a:r>
            <a:r>
              <a:rPr lang="es-ES" baseline="0" dirty="0"/>
              <a:t> </a:t>
            </a:r>
            <a:r>
              <a:rPr lang="es-ES" baseline="0" dirty="0" err="1"/>
              <a:t>main</a:t>
            </a:r>
            <a:r>
              <a:rPr lang="es-ES" baseline="0" dirty="0"/>
              <a:t> </a:t>
            </a:r>
            <a:r>
              <a:rPr lang="es-ES" baseline="0" dirty="0" err="1"/>
              <a:t>feature</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Fortunately</a:t>
            </a:r>
            <a:r>
              <a:rPr lang="es-ES" baseline="0" dirty="0"/>
              <a:t> </a:t>
            </a:r>
            <a:r>
              <a:rPr lang="es-ES" baseline="0" dirty="0" err="1"/>
              <a:t>it</a:t>
            </a:r>
            <a:r>
              <a:rPr lang="es-ES" baseline="0" dirty="0"/>
              <a:t> </a:t>
            </a:r>
            <a:r>
              <a:rPr lang="es-ES" baseline="0" dirty="0" err="1"/>
              <a:t>didn’t</a:t>
            </a:r>
            <a:r>
              <a:rPr lang="es-ES" baseline="0" dirty="0"/>
              <a:t> </a:t>
            </a:r>
            <a:r>
              <a:rPr lang="es-ES" baseline="0" dirty="0" err="1"/>
              <a:t>result</a:t>
            </a:r>
            <a:r>
              <a:rPr lang="es-ES" baseline="0" dirty="0"/>
              <a:t> in </a:t>
            </a:r>
            <a:r>
              <a:rPr lang="es-ES" baseline="0" dirty="0" err="1"/>
              <a:t>anything</a:t>
            </a:r>
            <a:r>
              <a:rPr lang="es-ES" baseline="0" dirty="0"/>
              <a:t> </a:t>
            </a:r>
            <a:r>
              <a:rPr lang="es-ES" baseline="0" dirty="0" err="1"/>
              <a:t>bad</a:t>
            </a:r>
            <a:r>
              <a:rPr lang="es-ES" baseline="0" dirty="0"/>
              <a:t>. </a:t>
            </a:r>
            <a:r>
              <a:rPr lang="es-ES" baseline="0" dirty="0" err="1"/>
              <a:t>Finally</a:t>
            </a:r>
            <a:r>
              <a:rPr lang="es-ES" baseline="0" dirty="0"/>
              <a:t>, </a:t>
            </a:r>
            <a:r>
              <a:rPr lang="es-ES" baseline="0" dirty="0" err="1"/>
              <a:t>the</a:t>
            </a:r>
            <a:r>
              <a:rPr lang="es-ES" baseline="0" dirty="0"/>
              <a:t> </a:t>
            </a:r>
            <a:r>
              <a:rPr lang="es-ES" baseline="0" dirty="0" err="1"/>
              <a:t>only</a:t>
            </a:r>
            <a:r>
              <a:rPr lang="es-ES" baseline="0" dirty="0"/>
              <a:t> </a:t>
            </a:r>
            <a:r>
              <a:rPr lang="es-ES" baseline="0" dirty="0" err="1"/>
              <a:t>technology</a:t>
            </a:r>
            <a:r>
              <a:rPr lang="es-ES" baseline="0" dirty="0"/>
              <a:t> </a:t>
            </a:r>
            <a:r>
              <a:rPr lang="es-ES" baseline="0" dirty="0" err="1"/>
              <a:t>that</a:t>
            </a:r>
            <a:r>
              <a:rPr lang="es-ES" baseline="0" dirty="0"/>
              <a:t> </a:t>
            </a:r>
            <a:r>
              <a:rPr lang="es-ES" baseline="0" dirty="0" err="1"/>
              <a:t>didn’t</a:t>
            </a:r>
            <a:r>
              <a:rPr lang="es-ES" baseline="0" dirty="0"/>
              <a:t> </a:t>
            </a:r>
            <a:r>
              <a:rPr lang="es-ES" baseline="0" dirty="0" err="1"/>
              <a:t>have</a:t>
            </a:r>
            <a:r>
              <a:rPr lang="es-ES" baseline="0" dirty="0"/>
              <a:t> </a:t>
            </a:r>
            <a:r>
              <a:rPr lang="es-ES" baseline="0" dirty="0" err="1"/>
              <a:t>any</a:t>
            </a:r>
            <a:r>
              <a:rPr lang="es-ES" baseline="0" dirty="0"/>
              <a:t> </a:t>
            </a:r>
            <a:r>
              <a:rPr lang="es-ES" baseline="0" dirty="0" err="1"/>
              <a:t>risks</a:t>
            </a:r>
            <a:r>
              <a:rPr lang="es-ES" baseline="0" dirty="0"/>
              <a:t> </a:t>
            </a:r>
            <a:r>
              <a:rPr lang="es-ES" baseline="0" dirty="0" err="1"/>
              <a:t>since</a:t>
            </a:r>
            <a:r>
              <a:rPr lang="es-ES" baseline="0" dirty="0"/>
              <a:t> </a:t>
            </a:r>
            <a:r>
              <a:rPr lang="es-ES" baseline="0" dirty="0" err="1"/>
              <a:t>the</a:t>
            </a:r>
            <a:r>
              <a:rPr lang="es-ES" baseline="0" dirty="0"/>
              <a:t> </a:t>
            </a:r>
            <a:r>
              <a:rPr lang="es-ES" baseline="0" dirty="0" err="1"/>
              <a:t>beginning</a:t>
            </a:r>
            <a:r>
              <a:rPr lang="es-ES" baseline="0" dirty="0"/>
              <a:t> </a:t>
            </a:r>
            <a:r>
              <a:rPr lang="es-ES" baseline="0" dirty="0" err="1"/>
              <a:t>was</a:t>
            </a:r>
            <a:r>
              <a:rPr lang="es-ES" baseline="0" dirty="0"/>
              <a:t> </a:t>
            </a:r>
            <a:r>
              <a:rPr lang="es-ES" baseline="0" dirty="0" err="1"/>
              <a:t>the</a:t>
            </a:r>
            <a:r>
              <a:rPr lang="es-ES" baseline="0" dirty="0"/>
              <a:t> </a:t>
            </a:r>
            <a:r>
              <a:rPr lang="es-ES" baseline="0" dirty="0" err="1"/>
              <a:t>one</a:t>
            </a:r>
            <a:r>
              <a:rPr lang="es-ES" baseline="0" dirty="0"/>
              <a:t> </a:t>
            </a:r>
            <a:r>
              <a:rPr lang="es-ES" baseline="0" dirty="0" err="1"/>
              <a:t>related</a:t>
            </a:r>
            <a:r>
              <a:rPr lang="es-ES" baseline="0" dirty="0"/>
              <a:t> to </a:t>
            </a:r>
            <a:r>
              <a:rPr lang="es-ES" baseline="0" dirty="0" err="1"/>
              <a:t>out</a:t>
            </a:r>
            <a:r>
              <a:rPr lang="es-ES" baseline="0" dirty="0"/>
              <a:t> </a:t>
            </a:r>
            <a:r>
              <a:rPr lang="es-ES" baseline="0" dirty="0" err="1"/>
              <a:t>knowlege</a:t>
            </a:r>
            <a:r>
              <a:rPr lang="es-ES" baseline="0" dirty="0"/>
              <a:t> </a:t>
            </a:r>
            <a:r>
              <a:rPr lang="es-ES" baseline="0" dirty="0" err="1"/>
              <a:t>management</a:t>
            </a:r>
            <a:r>
              <a:rPr lang="es-ES" baseline="0" dirty="0"/>
              <a:t>, </a:t>
            </a:r>
            <a:r>
              <a:rPr lang="es-ES" baseline="0" dirty="0" err="1"/>
              <a:t>because</a:t>
            </a:r>
            <a:r>
              <a:rPr lang="es-ES" baseline="0" dirty="0"/>
              <a:t> </a:t>
            </a:r>
            <a:r>
              <a:rPr lang="es-ES" baseline="0" dirty="0" err="1"/>
              <a:t>everyone</a:t>
            </a:r>
            <a:r>
              <a:rPr lang="es-ES" baseline="0" dirty="0"/>
              <a:t> in </a:t>
            </a:r>
            <a:r>
              <a:rPr lang="es-ES" baseline="0" dirty="0" err="1"/>
              <a:t>the</a:t>
            </a:r>
            <a:r>
              <a:rPr lang="es-ES" baseline="0" dirty="0"/>
              <a:t> </a:t>
            </a:r>
            <a:r>
              <a:rPr lang="es-ES" baseline="0" dirty="0" err="1"/>
              <a:t>workgroup</a:t>
            </a:r>
            <a:r>
              <a:rPr lang="es-ES" baseline="0" dirty="0"/>
              <a:t> </a:t>
            </a:r>
            <a:r>
              <a:rPr lang="es-ES" baseline="0" dirty="0" err="1"/>
              <a:t>was</a:t>
            </a:r>
            <a:r>
              <a:rPr lang="es-ES" baseline="0" dirty="0"/>
              <a:t> </a:t>
            </a:r>
            <a:r>
              <a:rPr lang="es-ES" baseline="0" dirty="0" err="1"/>
              <a:t>already</a:t>
            </a:r>
            <a:r>
              <a:rPr lang="es-ES" baseline="0" dirty="0"/>
              <a:t> </a:t>
            </a:r>
            <a:r>
              <a:rPr lang="es-ES" baseline="0" dirty="0" err="1"/>
              <a:t>working</a:t>
            </a:r>
            <a:r>
              <a:rPr lang="es-ES" baseline="0" dirty="0"/>
              <a:t> </a:t>
            </a:r>
            <a:r>
              <a:rPr lang="es-ES" baseline="0" dirty="0" err="1"/>
              <a:t>with</a:t>
            </a:r>
            <a:r>
              <a:rPr lang="es-ES" baseline="0" dirty="0"/>
              <a:t> </a:t>
            </a:r>
            <a:r>
              <a:rPr lang="es-ES" baseline="0" dirty="0" err="1"/>
              <a:t>it</a:t>
            </a:r>
            <a:r>
              <a:rPr lang="es-ES" baseline="0" dirty="0"/>
              <a:t> and </a:t>
            </a:r>
            <a:r>
              <a:rPr lang="es-ES" baseline="0" dirty="0" err="1"/>
              <a:t>had</a:t>
            </a:r>
            <a:r>
              <a:rPr lang="es-ES" baseline="0" dirty="0"/>
              <a:t> a </a:t>
            </a:r>
            <a:r>
              <a:rPr lang="es-ES" baseline="0" dirty="0" err="1"/>
              <a:t>lot</a:t>
            </a:r>
            <a:r>
              <a:rPr lang="es-ES" baseline="0" dirty="0"/>
              <a:t> of </a:t>
            </a:r>
            <a:r>
              <a:rPr lang="es-ES" baseline="0" dirty="0" err="1"/>
              <a:t>experience</a:t>
            </a:r>
            <a:r>
              <a:rPr lang="es-ES" baseline="0" dirty="0"/>
              <a:t> </a:t>
            </a:r>
            <a:r>
              <a:rPr lang="es-ES" baseline="0" dirty="0" err="1"/>
              <a:t>with</a:t>
            </a:r>
            <a:r>
              <a:rPr lang="es-ES" baseline="0" dirty="0"/>
              <a:t> </a:t>
            </a:r>
            <a:r>
              <a:rPr lang="es-ES" baseline="0" dirty="0" err="1"/>
              <a:t>it</a:t>
            </a:r>
            <a:r>
              <a:rPr lang="es-ES" baseline="0" dirty="0"/>
              <a:t>, </a:t>
            </a:r>
            <a:r>
              <a:rPr lang="es-ES" baseline="0" dirty="0" err="1"/>
              <a:t>too</a:t>
            </a:r>
            <a:r>
              <a:rPr lang="es-ES" baseline="0" dirty="0"/>
              <a: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a:t>
            </a:r>
            <a:r>
              <a:rPr lang="es-ES" baseline="0" dirty="0" err="1"/>
              <a:t>last</a:t>
            </a:r>
            <a:r>
              <a:rPr lang="es-ES" baseline="0" dirty="0"/>
              <a:t>, </a:t>
            </a:r>
            <a:r>
              <a:rPr lang="es-ES" baseline="0" dirty="0" err="1"/>
              <a:t>our</a:t>
            </a:r>
            <a:r>
              <a:rPr lang="es-ES" baseline="0" dirty="0"/>
              <a:t> </a:t>
            </a:r>
            <a:r>
              <a:rPr lang="es-ES" baseline="0" dirty="0" err="1"/>
              <a:t>deployment</a:t>
            </a:r>
            <a:r>
              <a:rPr lang="es-ES" baseline="0" dirty="0"/>
              <a:t> </a:t>
            </a:r>
            <a:r>
              <a:rPr lang="es-ES" baseline="0" dirty="0" err="1"/>
              <a:t>technologies</a:t>
            </a:r>
            <a:r>
              <a:rPr lang="es-ES" baseline="0" dirty="0"/>
              <a:t> </a:t>
            </a:r>
            <a:r>
              <a:rPr lang="es-ES" baseline="0" dirty="0" err="1"/>
              <a:t>had</a:t>
            </a:r>
            <a:r>
              <a:rPr lang="es-ES" baseline="0" dirty="0"/>
              <a:t> </a:t>
            </a:r>
            <a:r>
              <a:rPr lang="es-ES" baseline="0" dirty="0" err="1"/>
              <a:t>the</a:t>
            </a:r>
            <a:r>
              <a:rPr lang="es-ES" baseline="0" dirty="0"/>
              <a:t> </a:t>
            </a:r>
            <a:r>
              <a:rPr lang="es-ES" baseline="0" dirty="0" err="1"/>
              <a:t>risk</a:t>
            </a:r>
            <a:r>
              <a:rPr lang="es-ES" baseline="0" dirty="0"/>
              <a:t> </a:t>
            </a:r>
            <a:r>
              <a:rPr lang="es-ES" baseline="0" dirty="0" err="1"/>
              <a:t>that</a:t>
            </a:r>
            <a:r>
              <a:rPr lang="es-ES" baseline="0" dirty="0"/>
              <a:t> </a:t>
            </a:r>
            <a:r>
              <a:rPr lang="es-ES" baseline="0" dirty="0" err="1"/>
              <a:t>we</a:t>
            </a:r>
            <a:r>
              <a:rPr lang="es-ES" baseline="0" dirty="0"/>
              <a:t> </a:t>
            </a:r>
            <a:r>
              <a:rPr lang="es-ES" baseline="0" dirty="0" err="1"/>
              <a:t>didn’t</a:t>
            </a:r>
            <a:r>
              <a:rPr lang="es-ES" baseline="0" dirty="0"/>
              <a:t> </a:t>
            </a:r>
            <a:r>
              <a:rPr lang="es-ES" baseline="0" dirty="0" err="1"/>
              <a:t>know</a:t>
            </a:r>
            <a:r>
              <a:rPr lang="es-ES" baseline="0" dirty="0"/>
              <a:t> </a:t>
            </a:r>
            <a:r>
              <a:rPr lang="es-ES" baseline="0" dirty="0" err="1"/>
              <a:t>them</a:t>
            </a:r>
            <a:r>
              <a:rPr lang="es-ES" baseline="0" dirty="0"/>
              <a:t> at </a:t>
            </a:r>
            <a:r>
              <a:rPr lang="es-ES" baseline="0" dirty="0" err="1"/>
              <a:t>first</a:t>
            </a:r>
            <a:r>
              <a:rPr lang="es-ES" baseline="0" dirty="0"/>
              <a:t>, so </a:t>
            </a:r>
            <a:r>
              <a:rPr lang="es-ES" baseline="0" dirty="0" err="1"/>
              <a:t>learning</a:t>
            </a:r>
            <a:r>
              <a:rPr lang="es-ES" baseline="0" dirty="0"/>
              <a:t> </a:t>
            </a:r>
            <a:r>
              <a:rPr lang="es-ES" baseline="0" dirty="0" err="1"/>
              <a:t>them</a:t>
            </a:r>
            <a:r>
              <a:rPr lang="es-ES" baseline="0" dirty="0"/>
              <a:t> </a:t>
            </a:r>
            <a:r>
              <a:rPr lang="es-ES" baseline="0" dirty="0" err="1"/>
              <a:t>wasn’t</a:t>
            </a:r>
            <a:r>
              <a:rPr lang="es-ES" baseline="0" dirty="0"/>
              <a:t> </a:t>
            </a:r>
            <a:r>
              <a:rPr lang="es-ES" baseline="0" dirty="0" err="1"/>
              <a:t>going</a:t>
            </a:r>
            <a:r>
              <a:rPr lang="es-ES" baseline="0" dirty="0"/>
              <a:t> </a:t>
            </a:r>
            <a:r>
              <a:rPr lang="es-ES" baseline="0" dirty="0" err="1"/>
              <a:t>to</a:t>
            </a:r>
            <a:r>
              <a:rPr lang="es-ES" baseline="0" dirty="0"/>
              <a:t> be </a:t>
            </a:r>
            <a:r>
              <a:rPr lang="es-ES" baseline="0" dirty="0" err="1"/>
              <a:t>an</a:t>
            </a:r>
            <a:r>
              <a:rPr lang="es-ES" baseline="0" dirty="0"/>
              <a:t> </a:t>
            </a:r>
            <a:r>
              <a:rPr lang="es-ES" baseline="0" dirty="0" err="1"/>
              <a:t>easy</a:t>
            </a:r>
            <a:r>
              <a:rPr lang="es-ES" baseline="0" dirty="0"/>
              <a:t> </a:t>
            </a:r>
            <a:r>
              <a:rPr lang="es-ES" baseline="0" dirty="0" err="1"/>
              <a:t>task</a:t>
            </a:r>
            <a:r>
              <a:rPr lang="es-ES" baseline="0" dirty="0"/>
              <a:t>. </a:t>
            </a:r>
            <a:r>
              <a:rPr lang="es-ES" baseline="0" dirty="0" err="1"/>
              <a:t>Also</a:t>
            </a:r>
            <a:r>
              <a:rPr lang="es-ES" baseline="0" dirty="0"/>
              <a:t>, </a:t>
            </a:r>
            <a:r>
              <a:rPr lang="es-ES" baseline="0" dirty="0" err="1"/>
              <a:t>Heroku</a:t>
            </a:r>
            <a:r>
              <a:rPr lang="es-ES" baseline="0" dirty="0"/>
              <a:t> </a:t>
            </a:r>
            <a:r>
              <a:rPr lang="es-ES" baseline="0" dirty="0" err="1"/>
              <a:t>had</a:t>
            </a:r>
            <a:r>
              <a:rPr lang="es-ES" baseline="0" dirty="0"/>
              <a:t> </a:t>
            </a:r>
            <a:r>
              <a:rPr lang="es-ES" baseline="0" dirty="0" err="1"/>
              <a:t>another</a:t>
            </a:r>
            <a:r>
              <a:rPr lang="es-ES" baseline="0" dirty="0"/>
              <a:t> </a:t>
            </a:r>
            <a:r>
              <a:rPr lang="es-ES" baseline="0" dirty="0" err="1"/>
              <a:t>availability</a:t>
            </a:r>
            <a:r>
              <a:rPr lang="es-ES" baseline="0" dirty="0"/>
              <a:t> </a:t>
            </a:r>
            <a:r>
              <a:rPr lang="es-ES" baseline="0" dirty="0" err="1"/>
              <a:t>risks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result</a:t>
            </a:r>
            <a:r>
              <a:rPr lang="es-ES" baseline="0" dirty="0"/>
              <a:t> </a:t>
            </a:r>
            <a:r>
              <a:rPr lang="es-ES" baseline="0" dirty="0" err="1"/>
              <a:t>into</a:t>
            </a:r>
            <a:r>
              <a:rPr lang="es-ES" baseline="0" dirty="0"/>
              <a:t> </a:t>
            </a:r>
            <a:r>
              <a:rPr lang="es-ES" baseline="0" dirty="0" err="1"/>
              <a:t>usage</a:t>
            </a:r>
            <a:r>
              <a:rPr lang="es-ES" baseline="0" dirty="0"/>
              <a:t> </a:t>
            </a:r>
            <a:r>
              <a:rPr lang="es-ES" baseline="0" dirty="0" err="1"/>
              <a:t>problems</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dirty="0"/>
              <a:t>,</a:t>
            </a:r>
            <a:r>
              <a:rPr lang="es-ES" baseline="0" dirty="0"/>
              <a:t> </a:t>
            </a:r>
            <a:r>
              <a:rPr lang="es-ES" baseline="0" dirty="0" err="1"/>
              <a:t>this</a:t>
            </a:r>
            <a:r>
              <a:rPr lang="es-ES" baseline="0" dirty="0"/>
              <a:t> </a:t>
            </a:r>
            <a:r>
              <a:rPr lang="es-ES" baseline="0" dirty="0" err="1"/>
              <a:t>is</a:t>
            </a:r>
            <a:r>
              <a:rPr lang="es-ES" baseline="0" dirty="0"/>
              <a:t> </a:t>
            </a:r>
            <a:r>
              <a:rPr lang="es-ES" baseline="0" dirty="0" err="1"/>
              <a:t>the</a:t>
            </a:r>
            <a:r>
              <a:rPr lang="es-ES" baseline="0" dirty="0"/>
              <a:t> </a:t>
            </a:r>
            <a:r>
              <a:rPr lang="es-ES" baseline="0" dirty="0" err="1"/>
              <a:t>situation</a:t>
            </a:r>
            <a:r>
              <a:rPr lang="es-ES" baseline="0" dirty="0"/>
              <a:t> of </a:t>
            </a:r>
            <a:r>
              <a:rPr lang="es-ES" baseline="0" dirty="0" err="1"/>
              <a:t>our</a:t>
            </a:r>
            <a:r>
              <a:rPr lang="es-ES" baseline="0" dirty="0"/>
              <a:t> </a:t>
            </a:r>
            <a:r>
              <a:rPr lang="es-ES" baseline="0" dirty="0" err="1"/>
              <a:t>technologies</a:t>
            </a:r>
            <a:r>
              <a:rPr lang="es-ES" baseline="0" dirty="0"/>
              <a:t>’ </a:t>
            </a:r>
            <a:r>
              <a:rPr lang="es-ES" baseline="0" dirty="0" err="1"/>
              <a:t>knowledge</a:t>
            </a:r>
            <a:r>
              <a:rPr lang="es-ES" baseline="0" dirty="0"/>
              <a:t>, </a:t>
            </a:r>
            <a:r>
              <a:rPr lang="es-ES" baseline="0" dirty="0" err="1"/>
              <a:t>where</a:t>
            </a:r>
            <a:r>
              <a:rPr lang="es-ES" baseline="0" dirty="0"/>
              <a:t> red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doesn’t</a:t>
            </a:r>
            <a:r>
              <a:rPr lang="es-ES" baseline="0" dirty="0"/>
              <a:t> </a:t>
            </a:r>
            <a:r>
              <a:rPr lang="es-ES" baseline="0" dirty="0" err="1"/>
              <a:t>know</a:t>
            </a:r>
            <a:r>
              <a:rPr lang="es-ES" baseline="0" dirty="0"/>
              <a:t> </a:t>
            </a:r>
            <a:r>
              <a:rPr lang="es-ES" baseline="0" dirty="0" err="1"/>
              <a:t>it</a:t>
            </a:r>
            <a:r>
              <a:rPr lang="es-ES" baseline="0" dirty="0"/>
              <a:t>, </a:t>
            </a:r>
            <a:r>
              <a:rPr lang="es-ES" baseline="0" dirty="0" err="1"/>
              <a:t>because</a:t>
            </a:r>
            <a:r>
              <a:rPr lang="es-ES" baseline="0" dirty="0"/>
              <a:t> </a:t>
            </a:r>
            <a:r>
              <a:rPr lang="es-ES" baseline="0" dirty="0" err="1"/>
              <a:t>it</a:t>
            </a:r>
            <a:r>
              <a:rPr lang="es-ES" baseline="0" dirty="0"/>
              <a:t> </a:t>
            </a:r>
            <a:r>
              <a:rPr lang="es-ES" baseline="0" dirty="0" err="1"/>
              <a:t>isn’t</a:t>
            </a:r>
            <a:r>
              <a:rPr lang="es-ES" baseline="0" dirty="0"/>
              <a:t> in </a:t>
            </a:r>
            <a:r>
              <a:rPr lang="es-ES" baseline="0" dirty="0" err="1"/>
              <a:t>his</a:t>
            </a:r>
            <a:r>
              <a:rPr lang="es-ES" baseline="0" dirty="0"/>
              <a:t> </a:t>
            </a:r>
            <a:r>
              <a:rPr lang="es-ES" baseline="0" dirty="0" err="1"/>
              <a:t>functions</a:t>
            </a:r>
            <a:r>
              <a:rPr lang="es-ES" baseline="0" dirty="0"/>
              <a:t>. </a:t>
            </a:r>
            <a:r>
              <a:rPr lang="es-ES" baseline="0"/>
              <a:t>Orange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the</a:t>
            </a:r>
            <a:r>
              <a:rPr lang="es-ES" baseline="0" dirty="0"/>
              <a:t> vital </a:t>
            </a:r>
            <a:r>
              <a:rPr lang="es-ES" baseline="0" dirty="0" err="1"/>
              <a:t>things</a:t>
            </a:r>
            <a:r>
              <a:rPr lang="es-ES" baseline="0" dirty="0"/>
              <a:t> </a:t>
            </a:r>
            <a:r>
              <a:rPr lang="es-ES" baseline="0" dirty="0" err="1"/>
              <a:t>needed</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either</a:t>
            </a:r>
            <a:r>
              <a:rPr lang="es-ES" baseline="0" dirty="0"/>
              <a:t> </a:t>
            </a:r>
            <a:r>
              <a:rPr lang="es-ES" baseline="0" dirty="0" err="1"/>
              <a:t>because</a:t>
            </a:r>
            <a:r>
              <a:rPr lang="es-ES" baseline="0" dirty="0"/>
              <a:t> he </a:t>
            </a:r>
            <a:r>
              <a:rPr lang="es-ES" baseline="0" dirty="0" err="1"/>
              <a:t>knew</a:t>
            </a:r>
            <a:r>
              <a:rPr lang="es-ES" baseline="0" dirty="0"/>
              <a:t> </a:t>
            </a:r>
            <a:r>
              <a:rPr lang="es-ES" baseline="0" dirty="0" err="1"/>
              <a:t>them</a:t>
            </a:r>
            <a:r>
              <a:rPr lang="es-ES" baseline="0" dirty="0"/>
              <a:t> </a:t>
            </a:r>
            <a:r>
              <a:rPr lang="es-ES" baseline="0" dirty="0" err="1"/>
              <a:t>before</a:t>
            </a:r>
            <a:r>
              <a:rPr lang="es-ES" baseline="0" dirty="0"/>
              <a:t> </a:t>
            </a:r>
            <a:r>
              <a:rPr lang="es-ES" baseline="0" dirty="0" err="1"/>
              <a:t>starting</a:t>
            </a:r>
            <a:r>
              <a:rPr lang="es-ES" baseline="0" dirty="0"/>
              <a:t> </a:t>
            </a:r>
            <a:r>
              <a:rPr lang="es-ES" baseline="0" dirty="0" err="1"/>
              <a:t>it</a:t>
            </a:r>
            <a:r>
              <a:rPr lang="es-ES" baseline="0" dirty="0"/>
              <a:t> </a:t>
            </a:r>
            <a:r>
              <a:rPr lang="es-ES" baseline="0" dirty="0" err="1"/>
              <a:t>or</a:t>
            </a:r>
            <a:r>
              <a:rPr lang="es-ES" baseline="0" dirty="0"/>
              <a:t> </a:t>
            </a:r>
            <a:r>
              <a:rPr lang="es-ES" baseline="0" dirty="0" err="1"/>
              <a:t>because</a:t>
            </a:r>
            <a:r>
              <a:rPr lang="es-ES" baseline="0" dirty="0"/>
              <a:t> </a:t>
            </a:r>
            <a:r>
              <a:rPr lang="es-ES" baseline="0" dirty="0" err="1"/>
              <a:t>he’s</a:t>
            </a:r>
            <a:r>
              <a:rPr lang="es-ES" baseline="0" dirty="0"/>
              <a:t> </a:t>
            </a:r>
            <a:r>
              <a:rPr lang="es-ES" baseline="0" dirty="0" err="1"/>
              <a:t>learnt</a:t>
            </a:r>
            <a:r>
              <a:rPr lang="es-ES" baseline="0" dirty="0"/>
              <a:t> </a:t>
            </a:r>
            <a:r>
              <a:rPr lang="es-ES" baseline="0" dirty="0" err="1"/>
              <a:t>them</a:t>
            </a:r>
            <a:r>
              <a:rPr lang="es-ES" baseline="0" dirty="0"/>
              <a:t> </a:t>
            </a:r>
            <a:r>
              <a:rPr lang="es-ES" baseline="0" dirty="0" err="1"/>
              <a:t>during</a:t>
            </a:r>
            <a:r>
              <a:rPr lang="es-ES" baseline="0" dirty="0"/>
              <a:t> </a:t>
            </a:r>
            <a:r>
              <a:rPr lang="es-ES" baseline="0" dirty="0" err="1"/>
              <a:t>these</a:t>
            </a:r>
            <a:r>
              <a:rPr lang="es-ES" baseline="0" dirty="0"/>
              <a:t> </a:t>
            </a:r>
            <a:r>
              <a:rPr lang="es-ES" baseline="0" dirty="0" err="1"/>
              <a:t>weeks</a:t>
            </a:r>
            <a:r>
              <a:rPr lang="es-ES" baseline="0" dirty="0"/>
              <a:t>. Green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plenty</a:t>
            </a:r>
            <a:r>
              <a:rPr lang="es-ES" baseline="0" dirty="0"/>
              <a:t> of </a:t>
            </a:r>
            <a:r>
              <a:rPr lang="es-ES" baseline="0" dirty="0" err="1"/>
              <a:t>features</a:t>
            </a:r>
            <a:r>
              <a:rPr lang="es-ES" baseline="0" dirty="0"/>
              <a:t> of </a:t>
            </a:r>
            <a:r>
              <a:rPr lang="es-ES" baseline="0" dirty="0" err="1"/>
              <a:t>the</a:t>
            </a:r>
            <a:r>
              <a:rPr lang="es-ES" baseline="0" dirty="0"/>
              <a:t> </a:t>
            </a:r>
            <a:r>
              <a:rPr lang="es-ES" baseline="0" dirty="0" err="1"/>
              <a:t>technology</a:t>
            </a:r>
            <a:r>
              <a:rPr lang="es-ES" baseline="0" dirty="0"/>
              <a:t>, </a:t>
            </a:r>
            <a:r>
              <a:rPr lang="es-ES" baseline="0" dirty="0" err="1"/>
              <a:t>having</a:t>
            </a:r>
            <a:r>
              <a:rPr lang="es-ES" baseline="0" dirty="0"/>
              <a:t> no </a:t>
            </a:r>
            <a:r>
              <a:rPr lang="es-ES" baseline="0" dirty="0" err="1"/>
              <a:t>problems</a:t>
            </a:r>
            <a:r>
              <a:rPr lang="es-ES" baseline="0" dirty="0"/>
              <a:t> </a:t>
            </a:r>
            <a:r>
              <a:rPr lang="es-ES" baseline="0" dirty="0" err="1"/>
              <a:t>with</a:t>
            </a:r>
            <a:r>
              <a:rPr lang="es-ES" baseline="0" dirty="0"/>
              <a:t> </a:t>
            </a:r>
            <a:r>
              <a:rPr lang="es-ES" baseline="0" dirty="0" err="1"/>
              <a:t>it</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represents. Next, we’ll introduce the team which is developing the project. Then, we’ll skip to the pilot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to</a:t>
            </a:r>
            <a:r>
              <a:rPr lang="es-ES" baseline="0" dirty="0"/>
              <a:t> </a:t>
            </a:r>
            <a:r>
              <a:rPr lang="es-ES" baseline="0" dirty="0" err="1"/>
              <a:t>prove</a:t>
            </a:r>
            <a:r>
              <a:rPr lang="es-ES" baseline="0" dirty="0"/>
              <a:t> </a:t>
            </a:r>
            <a:r>
              <a:rPr lang="es-ES" baseline="0" dirty="0" err="1"/>
              <a:t>it</a:t>
            </a:r>
            <a:r>
              <a:rPr lang="es-ES" baseline="0" dirty="0"/>
              <a:t>, </a:t>
            </a:r>
            <a:r>
              <a:rPr lang="es-ES" baseline="0" dirty="0" err="1"/>
              <a:t>we’ve</a:t>
            </a:r>
            <a:r>
              <a:rPr lang="es-ES" baseline="0" dirty="0"/>
              <a:t> done </a:t>
            </a:r>
            <a:r>
              <a:rPr lang="es-ES" baseline="0" dirty="0" err="1"/>
              <a:t>this</a:t>
            </a:r>
            <a:r>
              <a:rPr lang="es-ES" baseline="0" dirty="0"/>
              <a:t> demo of </a:t>
            </a:r>
            <a:r>
              <a:rPr lang="es-ES" baseline="0" dirty="0" err="1"/>
              <a:t>our</a:t>
            </a:r>
            <a:r>
              <a:rPr lang="es-ES" baseline="0" dirty="0"/>
              <a:t> </a:t>
            </a:r>
            <a:r>
              <a:rPr lang="es-ES" baseline="0" dirty="0" err="1"/>
              <a:t>platform</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main</a:t>
            </a:r>
            <a:r>
              <a:rPr lang="es-ES" baseline="0" dirty="0"/>
              <a:t> </a:t>
            </a:r>
            <a:r>
              <a:rPr lang="es-ES" baseline="0" dirty="0" err="1"/>
              <a:t>feature</a:t>
            </a:r>
            <a:r>
              <a:rPr lang="es-ES" baseline="0" dirty="0"/>
              <a:t> done in </a:t>
            </a:r>
            <a:r>
              <a:rPr lang="es-ES" baseline="0" dirty="0" err="1"/>
              <a:t>this</a:t>
            </a:r>
            <a:r>
              <a:rPr lang="es-ES" baseline="0" dirty="0"/>
              <a:t> sprint: </a:t>
            </a:r>
            <a:r>
              <a:rPr lang="es-ES" baseline="0" dirty="0" err="1"/>
              <a:t>The</a:t>
            </a:r>
            <a:r>
              <a:rPr lang="es-ES" baseline="0" dirty="0"/>
              <a:t> </a:t>
            </a:r>
            <a:r>
              <a:rPr lang="es-ES" baseline="0" dirty="0" err="1"/>
              <a:t>tools</a:t>
            </a:r>
            <a:r>
              <a:rPr lang="es-ES" baseline="0" dirty="0"/>
              <a:t> </a:t>
            </a:r>
            <a:r>
              <a:rPr lang="es-ES" baseline="0" dirty="0" err="1"/>
              <a:t>the</a:t>
            </a:r>
            <a:r>
              <a:rPr lang="es-ES" baseline="0" dirty="0"/>
              <a:t> </a:t>
            </a:r>
            <a:r>
              <a:rPr lang="es-ES" baseline="0" dirty="0" err="1"/>
              <a:t>programmer</a:t>
            </a:r>
            <a:r>
              <a:rPr lang="es-ES" baseline="0" dirty="0"/>
              <a:t> has </a:t>
            </a:r>
            <a:r>
              <a:rPr lang="es-ES" baseline="0" dirty="0" err="1"/>
              <a:t>for</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made</a:t>
            </a:r>
            <a:r>
              <a:rPr lang="es-ES" baseline="0" dirty="0"/>
              <a:t>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all</a:t>
            </a:r>
            <a:r>
              <a:rPr lang="es-ES" baseline="0" dirty="0"/>
              <a:t> </a:t>
            </a:r>
            <a:r>
              <a:rPr lang="es-ES" baseline="0" dirty="0" err="1"/>
              <a:t>the</a:t>
            </a:r>
            <a:r>
              <a:rPr lang="es-ES" baseline="0" dirty="0"/>
              <a:t> </a:t>
            </a:r>
            <a:r>
              <a:rPr lang="es-ES" baseline="0" dirty="0" err="1"/>
              <a:t>members</a:t>
            </a:r>
            <a:r>
              <a:rPr lang="es-ES" baseline="0" dirty="0"/>
              <a:t> </a:t>
            </a:r>
            <a:r>
              <a:rPr lang="es-ES" baseline="0" dirty="0" err="1"/>
              <a:t>have</a:t>
            </a:r>
            <a:r>
              <a:rPr lang="es-ES" baseline="0" dirty="0"/>
              <a:t> </a:t>
            </a:r>
            <a:r>
              <a:rPr lang="es-ES" baseline="0" dirty="0" err="1"/>
              <a:t>participated</a:t>
            </a:r>
            <a:r>
              <a:rPr lang="es-ES" baseline="0" dirty="0"/>
              <a:t> </a:t>
            </a:r>
            <a:r>
              <a:rPr lang="es-ES" baseline="0" dirty="0" err="1"/>
              <a:t>into</a:t>
            </a:r>
            <a:r>
              <a:rPr lang="es-ES" baseline="0" dirty="0"/>
              <a:t> </a:t>
            </a:r>
            <a:r>
              <a:rPr lang="es-ES" baseline="0" dirty="0" err="1"/>
              <a:t>the</a:t>
            </a:r>
            <a:r>
              <a:rPr lang="es-ES" baseline="0" dirty="0"/>
              <a:t> meetings in </a:t>
            </a:r>
            <a:r>
              <a:rPr lang="es-ES" baseline="0" dirty="0" err="1"/>
              <a:t>order</a:t>
            </a:r>
            <a:r>
              <a:rPr lang="es-ES" baseline="0" dirty="0"/>
              <a:t> to </a:t>
            </a:r>
            <a:r>
              <a:rPr lang="es-ES" baseline="0" dirty="0" err="1"/>
              <a:t>know</a:t>
            </a:r>
            <a:r>
              <a:rPr lang="es-ES" baseline="0" dirty="0"/>
              <a:t> </a:t>
            </a:r>
            <a:r>
              <a:rPr lang="es-ES" baseline="0" dirty="0" err="1"/>
              <a:t>how</a:t>
            </a:r>
            <a:r>
              <a:rPr lang="es-ES" baseline="0" dirty="0"/>
              <a:t> </a:t>
            </a:r>
            <a:r>
              <a:rPr lang="es-ES" baseline="0" dirty="0" err="1"/>
              <a:t>was</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developing</a:t>
            </a:r>
            <a:r>
              <a:rPr lang="es-ES" baseline="0" dirty="0"/>
              <a:t>, and </a:t>
            </a:r>
            <a:r>
              <a:rPr lang="es-ES" baseline="0" dirty="0" err="1"/>
              <a:t>also</a:t>
            </a:r>
            <a:r>
              <a:rPr lang="es-ES" baseline="0" dirty="0"/>
              <a:t> </a:t>
            </a:r>
            <a:r>
              <a:rPr lang="es-ES" baseline="0" dirty="0" err="1"/>
              <a:t>into</a:t>
            </a:r>
            <a:r>
              <a:rPr lang="es-ES" baseline="0" dirty="0"/>
              <a:t> </a:t>
            </a:r>
            <a:r>
              <a:rPr lang="es-ES" baseline="0" dirty="0" err="1"/>
              <a:t>the</a:t>
            </a:r>
            <a:r>
              <a:rPr lang="es-ES" baseline="0" dirty="0"/>
              <a:t> </a:t>
            </a:r>
            <a:r>
              <a:rPr lang="es-ES" baseline="0" dirty="0" err="1"/>
              <a:t>presentation’s</a:t>
            </a:r>
            <a:r>
              <a:rPr lang="es-ES" baseline="0" dirty="0"/>
              <a:t> </a:t>
            </a:r>
            <a:r>
              <a:rPr lang="es-ES" baseline="0" dirty="0" err="1"/>
              <a:t>review</a:t>
            </a:r>
            <a:r>
              <a:rPr lang="es-ES" baseline="0" dirty="0"/>
              <a:t>, </a:t>
            </a:r>
            <a:r>
              <a:rPr lang="es-ES" baseline="0" dirty="0" err="1"/>
              <a:t>with</a:t>
            </a:r>
            <a:r>
              <a:rPr lang="es-ES" baseline="0" dirty="0"/>
              <a:t> a total of 4 </a:t>
            </a:r>
            <a:r>
              <a:rPr lang="es-ES" baseline="0" dirty="0" err="1"/>
              <a:t>hours</a:t>
            </a:r>
            <a:r>
              <a:rPr lang="es-ES" baseline="0" dirty="0"/>
              <a:t> and 21 minutes per </a:t>
            </a:r>
            <a:r>
              <a:rPr lang="es-ES" baseline="0" dirty="0" err="1"/>
              <a:t>group</a:t>
            </a:r>
            <a:r>
              <a:rPr lang="es-ES" baseline="0" dirty="0"/>
              <a:t> </a:t>
            </a:r>
            <a:r>
              <a:rPr lang="es-ES" baseline="0" dirty="0" err="1"/>
              <a:t>member</a:t>
            </a:r>
            <a:r>
              <a:rPr lang="es-ES" baseline="0" dirty="0"/>
              <a:t> </a:t>
            </a:r>
            <a:r>
              <a:rPr lang="es-ES" baseline="0" dirty="0" err="1"/>
              <a:t>a</a:t>
            </a:r>
            <a:r>
              <a:rPr lang="es-ES" dirty="0" err="1"/>
              <a:t>pproximately</a:t>
            </a:r>
            <a:r>
              <a:rPr lang="es-ES" baseline="0" dirty="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Domínguez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presentation</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report</a:t>
            </a:r>
            <a:r>
              <a:rPr lang="es-ES" baseline="0" dirty="0"/>
              <a:t> of </a:t>
            </a:r>
            <a:r>
              <a:rPr lang="es-ES" baseline="0" dirty="0" err="1"/>
              <a:t>this</a:t>
            </a:r>
            <a:r>
              <a:rPr lang="es-ES" baseline="0" dirty="0"/>
              <a:t> </a:t>
            </a:r>
            <a:r>
              <a:rPr lang="es-ES" baseline="0" dirty="0" err="1"/>
              <a:t>week</a:t>
            </a:r>
            <a:r>
              <a:rPr lang="es-ES" baseline="0" dirty="0"/>
              <a:t>, </a:t>
            </a:r>
            <a:r>
              <a:rPr lang="es-ES" baseline="0" dirty="0" err="1"/>
              <a:t>the</a:t>
            </a:r>
            <a:r>
              <a:rPr lang="es-ES" baseline="0" dirty="0"/>
              <a:t> </a:t>
            </a:r>
            <a:r>
              <a:rPr lang="es-ES" baseline="0" dirty="0" err="1"/>
              <a:t>business</a:t>
            </a:r>
            <a:r>
              <a:rPr lang="es-ES" baseline="0" dirty="0"/>
              <a:t> plan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design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its</a:t>
            </a:r>
            <a:r>
              <a:rPr lang="es-ES" baseline="0" dirty="0"/>
              <a:t> </a:t>
            </a:r>
            <a:r>
              <a:rPr lang="es-ES" baseline="0" dirty="0" err="1"/>
              <a:t>creation</a:t>
            </a:r>
            <a:r>
              <a:rPr lang="es-ES" baseline="0" dirty="0"/>
              <a:t> </a:t>
            </a:r>
            <a:r>
              <a:rPr lang="es-ES" baseline="0" dirty="0" err="1"/>
              <a:t>into</a:t>
            </a:r>
            <a:r>
              <a:rPr lang="es-ES" baseline="0" dirty="0"/>
              <a:t> </a:t>
            </a:r>
            <a:r>
              <a:rPr lang="es-ES" baseline="0" dirty="0" err="1"/>
              <a:t>the</a:t>
            </a:r>
            <a:r>
              <a:rPr lang="es-ES" baseline="0" dirty="0"/>
              <a:t> </a:t>
            </a:r>
            <a:r>
              <a:rPr lang="es-ES" baseline="0" dirty="0" err="1"/>
              <a:t>platform</a:t>
            </a:r>
            <a:r>
              <a:rPr lang="es-ES" baseline="0" dirty="0"/>
              <a:t>, </a:t>
            </a:r>
            <a:r>
              <a:rPr lang="es-ES" baseline="0" dirty="0" err="1"/>
              <a:t>with</a:t>
            </a:r>
            <a:r>
              <a:rPr lang="es-ES" baseline="0" dirty="0"/>
              <a:t> a total of 9 </a:t>
            </a:r>
            <a:r>
              <a:rPr lang="es-ES" baseline="0" dirty="0" err="1"/>
              <a:t>hours</a:t>
            </a:r>
            <a:r>
              <a:rPr lang="es-ES" baseline="0" dirty="0"/>
              <a:t> and 55 minutes.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Miguel Ángel Baños has </a:t>
            </a:r>
            <a:r>
              <a:rPr lang="es-ES" baseline="0" dirty="0" err="1"/>
              <a:t>spent</a:t>
            </a:r>
            <a:r>
              <a:rPr lang="es-ES" baseline="0" dirty="0"/>
              <a:t> a total of 18 </a:t>
            </a:r>
            <a:r>
              <a:rPr lang="es-ES" baseline="0" dirty="0" err="1"/>
              <a:t>hours</a:t>
            </a:r>
            <a:r>
              <a:rPr lang="es-ES" baseline="0" dirty="0"/>
              <a:t> </a:t>
            </a:r>
            <a:r>
              <a:rPr lang="en-US" baseline="0" dirty="0"/>
              <a:t>working on the implementation of the interactive exercises’ creation system, both in the graphics and JavaScript sections, and also in the creation of the first interactive exercise.</a:t>
            </a:r>
            <a:endParaRPr lang="en-US" dirty="0"/>
          </a:p>
          <a:p>
            <a:pPr marL="0" lvl="0" indent="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Andrés Fernández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CRUDS in </a:t>
            </a:r>
            <a:r>
              <a:rPr lang="es-ES" baseline="0" dirty="0" err="1"/>
              <a:t>the</a:t>
            </a:r>
            <a:r>
              <a:rPr lang="es-ES" baseline="0" dirty="0"/>
              <a:t> Django </a:t>
            </a:r>
            <a:r>
              <a:rPr lang="es-ES" baseline="0" dirty="0" err="1"/>
              <a:t>model</a:t>
            </a:r>
            <a:r>
              <a:rPr lang="es-ES" baseline="0" dirty="0"/>
              <a:t>, and </a:t>
            </a:r>
            <a:r>
              <a:rPr lang="es-ES" baseline="0" dirty="0" err="1"/>
              <a:t>into</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spending</a:t>
            </a:r>
            <a:r>
              <a:rPr lang="es-ES" baseline="0" dirty="0"/>
              <a:t> a total of 21 </a:t>
            </a:r>
            <a:r>
              <a:rPr lang="es-ES" baseline="0" dirty="0" err="1"/>
              <a:t>hours</a:t>
            </a:r>
            <a:r>
              <a:rPr lang="es-ES" baseline="0" dirty="0"/>
              <a:t> and 54 minutes.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Also, </a:t>
            </a:r>
            <a:r>
              <a:rPr lang="en-US" baseline="0" dirty="0" err="1"/>
              <a:t>Jesús</a:t>
            </a:r>
            <a:r>
              <a:rPr lang="en-US" baseline="0" dirty="0"/>
              <a:t> has been working in the implementation of the CRUDS in the </a:t>
            </a:r>
            <a:r>
              <a:rPr lang="en-US" baseline="0" dirty="0" err="1"/>
              <a:t>Django</a:t>
            </a:r>
            <a:r>
              <a:rPr lang="en-US" baseline="0" dirty="0"/>
              <a:t> model, and into the deployment of the platform, spending a total of 17 hours 4 minutes.</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Sánchez has </a:t>
            </a:r>
            <a:r>
              <a:rPr lang="es-ES" baseline="0" dirty="0" err="1"/>
              <a:t>also</a:t>
            </a:r>
            <a:r>
              <a:rPr lang="es-ES" baseline="0" dirty="0"/>
              <a:t> </a:t>
            </a:r>
            <a:r>
              <a:rPr lang="es-ES" baseline="0" dirty="0" err="1"/>
              <a:t>worked</a:t>
            </a:r>
            <a:r>
              <a:rPr lang="es-ES" baseline="0" dirty="0"/>
              <a:t> </a:t>
            </a:r>
            <a:r>
              <a:rPr lang="es-ES" baseline="0" dirty="0" err="1"/>
              <a:t>into</a:t>
            </a:r>
            <a:r>
              <a:rPr lang="es-ES" baseline="0" dirty="0"/>
              <a:t> </a:t>
            </a:r>
            <a:r>
              <a:rPr lang="es-ES" baseline="0" dirty="0" err="1"/>
              <a:t>the</a:t>
            </a:r>
            <a:r>
              <a:rPr lang="es-ES" baseline="0" dirty="0"/>
              <a:t> Django </a:t>
            </a:r>
            <a:r>
              <a:rPr lang="es-ES" baseline="0" dirty="0" err="1"/>
              <a:t>Model</a:t>
            </a:r>
            <a:r>
              <a:rPr lang="es-ES" baseline="0" dirty="0"/>
              <a:t>, </a:t>
            </a:r>
            <a:r>
              <a:rPr lang="es-ES" baseline="0" dirty="0" err="1"/>
              <a:t>with</a:t>
            </a:r>
            <a:r>
              <a:rPr lang="es-ES" baseline="0" dirty="0"/>
              <a:t> a total of 17 </a:t>
            </a:r>
            <a:r>
              <a:rPr lang="es-ES" baseline="0" dirty="0" err="1"/>
              <a:t>hours</a:t>
            </a:r>
            <a:r>
              <a:rPr lang="es-ES" baseline="0" dirty="0"/>
              <a:t> and 12 minutes.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Alejandro Garrido has </a:t>
            </a:r>
            <a:r>
              <a:rPr lang="es-ES" baseline="0" dirty="0" err="1"/>
              <a:t>spent</a:t>
            </a:r>
            <a:r>
              <a:rPr lang="es-ES" baseline="0" dirty="0"/>
              <a:t> 8 </a:t>
            </a:r>
            <a:r>
              <a:rPr lang="es-ES" baseline="0" dirty="0" err="1"/>
              <a:t>hours</a:t>
            </a:r>
            <a:r>
              <a:rPr lang="es-ES" baseline="0" dirty="0"/>
              <a:t> and 21 minutes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the</a:t>
            </a:r>
            <a:r>
              <a:rPr lang="es-ES" baseline="0" dirty="0"/>
              <a:t> </a:t>
            </a:r>
            <a:r>
              <a:rPr lang="es-ES" baseline="0" dirty="0" err="1"/>
              <a:t>front-end</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main</a:t>
            </a:r>
            <a:r>
              <a:rPr lang="es-ES" baseline="0" dirty="0"/>
              <a:t> page and </a:t>
            </a:r>
            <a:r>
              <a:rPr lang="es-ES" baseline="0" dirty="0" err="1"/>
              <a:t>its</a:t>
            </a:r>
            <a:r>
              <a:rPr lang="es-ES" baseline="0" dirty="0"/>
              <a:t> </a:t>
            </a:r>
            <a:r>
              <a:rPr lang="es-ES" baseline="0" dirty="0" err="1"/>
              <a:t>style</a:t>
            </a:r>
            <a:r>
              <a:rPr lang="es-ES" baseline="0" dirty="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486 </a:t>
            </a:r>
            <a:r>
              <a:rPr lang="es-ES" baseline="0" dirty="0" err="1"/>
              <a:t>hours</a:t>
            </a:r>
            <a:r>
              <a:rPr lang="es-ES" baseline="0" dirty="0"/>
              <a:t> and 10200 euros, </a:t>
            </a:r>
            <a:r>
              <a:rPr lang="es-ES" baseline="0" dirty="0" err="1"/>
              <a:t>which</a:t>
            </a:r>
            <a:r>
              <a:rPr lang="es-ES" baseline="0" dirty="0"/>
              <a:t> </a:t>
            </a:r>
            <a:r>
              <a:rPr lang="es-ES" baseline="0" dirty="0" err="1"/>
              <a:t>is</a:t>
            </a:r>
            <a:r>
              <a:rPr lang="es-ES" baseline="0" dirty="0"/>
              <a:t> a 43 and a 35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31,25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a:t>
            </a:r>
            <a:r>
              <a:rPr lang="es-ES" baseline="0" dirty="0" err="1"/>
              <a:t>The</a:t>
            </a:r>
            <a:r>
              <a:rPr lang="es-ES" baseline="0" dirty="0"/>
              <a:t> </a:t>
            </a:r>
            <a:r>
              <a:rPr lang="es-ES" baseline="0" dirty="0" err="1"/>
              <a:t>problems</a:t>
            </a:r>
            <a:r>
              <a:rPr lang="es-ES" baseline="0" dirty="0"/>
              <a:t> </a:t>
            </a:r>
            <a:r>
              <a:rPr lang="es-ES" baseline="0" dirty="0" err="1"/>
              <a:t>which</a:t>
            </a:r>
            <a:r>
              <a:rPr lang="es-ES" baseline="0" dirty="0"/>
              <a:t> </a:t>
            </a:r>
            <a:r>
              <a:rPr lang="es-ES" baseline="0" dirty="0" err="1"/>
              <a:t>resulted</a:t>
            </a:r>
            <a:r>
              <a:rPr lang="es-ES" baseline="0" dirty="0"/>
              <a:t> in </a:t>
            </a:r>
            <a:r>
              <a:rPr lang="es-ES" baseline="0" dirty="0" err="1"/>
              <a:t>these</a:t>
            </a:r>
            <a:r>
              <a:rPr lang="es-ES" baseline="0" dirty="0"/>
              <a:t> </a:t>
            </a:r>
            <a:r>
              <a:rPr lang="es-ES" baseline="0" dirty="0" err="1"/>
              <a:t>variations</a:t>
            </a:r>
            <a:r>
              <a:rPr lang="es-ES" baseline="0" dirty="0"/>
              <a:t> </a:t>
            </a:r>
            <a:r>
              <a:rPr lang="es-ES" baseline="0" dirty="0" err="1"/>
              <a:t>will</a:t>
            </a:r>
            <a:r>
              <a:rPr lang="es-ES" baseline="0" dirty="0"/>
              <a:t> be </a:t>
            </a:r>
            <a:r>
              <a:rPr lang="es-ES" baseline="0" dirty="0" err="1"/>
              <a:t>explained</a:t>
            </a:r>
            <a:r>
              <a:rPr lang="es-ES" baseline="0" dirty="0"/>
              <a:t> </a:t>
            </a:r>
            <a:r>
              <a:rPr lang="es-ES" baseline="0" dirty="0" err="1"/>
              <a:t>later</a:t>
            </a:r>
            <a:r>
              <a:rPr lang="es-ES" baseline="0"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During</a:t>
            </a:r>
            <a:r>
              <a:rPr lang="es-ES" dirty="0"/>
              <a:t> </a:t>
            </a:r>
            <a:r>
              <a:rPr lang="es-ES" dirty="0" err="1"/>
              <a:t>this</a:t>
            </a:r>
            <a:r>
              <a:rPr lang="es-ES" dirty="0"/>
              <a:t> </a:t>
            </a:r>
            <a:r>
              <a:rPr lang="es-ES" dirty="0" err="1"/>
              <a:t>week</a:t>
            </a:r>
            <a:r>
              <a:rPr lang="es-ES" dirty="0"/>
              <a:t> </a:t>
            </a:r>
            <a:r>
              <a:rPr lang="es-ES" dirty="0" err="1"/>
              <a:t>we’ve</a:t>
            </a:r>
            <a:r>
              <a:rPr lang="es-ES" dirty="0"/>
              <a:t> </a:t>
            </a:r>
            <a:r>
              <a:rPr lang="es-ES" dirty="0" err="1"/>
              <a:t>found</a:t>
            </a:r>
            <a:r>
              <a:rPr lang="es-ES" dirty="0"/>
              <a:t> </a:t>
            </a:r>
            <a:r>
              <a:rPr lang="es-ES" dirty="0" err="1"/>
              <a:t>two</a:t>
            </a:r>
            <a:r>
              <a:rPr lang="es-ES" dirty="0"/>
              <a:t> </a:t>
            </a:r>
            <a:r>
              <a:rPr lang="es-ES" dirty="0" err="1"/>
              <a:t>main</a:t>
            </a:r>
            <a:r>
              <a:rPr lang="es-ES" dirty="0"/>
              <a:t> </a:t>
            </a:r>
            <a:r>
              <a:rPr lang="es-ES" dirty="0" err="1"/>
              <a:t>problems</a:t>
            </a:r>
            <a:r>
              <a:rPr lang="es-ES" dirty="0"/>
              <a:t>. </a:t>
            </a:r>
            <a:r>
              <a:rPr lang="es-ES" dirty="0" err="1"/>
              <a:t>The</a:t>
            </a:r>
            <a:r>
              <a:rPr lang="es-ES" dirty="0"/>
              <a:t> </a:t>
            </a:r>
            <a:r>
              <a:rPr lang="es-ES" dirty="0" err="1"/>
              <a:t>first</a:t>
            </a:r>
            <a:r>
              <a:rPr lang="es-ES" dirty="0"/>
              <a:t> </a:t>
            </a:r>
            <a:r>
              <a:rPr lang="es-ES" dirty="0" err="1"/>
              <a:t>one</a:t>
            </a:r>
            <a:r>
              <a:rPr lang="es-ES" dirty="0"/>
              <a:t> </a:t>
            </a:r>
            <a:r>
              <a:rPr lang="es-ES" dirty="0" err="1"/>
              <a:t>was</a:t>
            </a:r>
            <a:r>
              <a:rPr lang="es-ES" dirty="0"/>
              <a:t> </a:t>
            </a:r>
            <a:r>
              <a:rPr lang="es-ES" dirty="0" err="1"/>
              <a:t>that</a:t>
            </a:r>
            <a:r>
              <a:rPr lang="es-ES" dirty="0"/>
              <a:t> </a:t>
            </a:r>
            <a:r>
              <a:rPr lang="es-ES" dirty="0" err="1"/>
              <a:t>it</a:t>
            </a:r>
            <a:r>
              <a:rPr lang="es-ES" dirty="0"/>
              <a:t> </a:t>
            </a:r>
            <a:r>
              <a:rPr lang="es-ES" dirty="0" err="1"/>
              <a:t>was</a:t>
            </a:r>
            <a:r>
              <a:rPr lang="es-ES" dirty="0"/>
              <a:t> </a:t>
            </a:r>
            <a:r>
              <a:rPr lang="es-ES" dirty="0" err="1"/>
              <a:t>difficult</a:t>
            </a:r>
            <a:r>
              <a:rPr lang="es-ES" dirty="0"/>
              <a:t> </a:t>
            </a:r>
            <a:r>
              <a:rPr lang="es-ES" dirty="0" err="1"/>
              <a:t>for</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which</a:t>
            </a:r>
            <a:r>
              <a:rPr lang="es-ES" dirty="0"/>
              <a:t> </a:t>
            </a:r>
            <a:r>
              <a:rPr lang="es-ES" dirty="0" err="1"/>
              <a:t>problems</a:t>
            </a:r>
            <a:r>
              <a:rPr lang="es-ES" dirty="0"/>
              <a:t> </a:t>
            </a:r>
            <a:r>
              <a:rPr lang="es-ES" dirty="0" err="1"/>
              <a:t>did</a:t>
            </a:r>
            <a:r>
              <a:rPr lang="es-ES" dirty="0"/>
              <a:t> </a:t>
            </a:r>
            <a:r>
              <a:rPr lang="es-ES" dirty="0" err="1"/>
              <a:t>we</a:t>
            </a:r>
            <a:r>
              <a:rPr lang="es-ES" dirty="0"/>
              <a:t> </a:t>
            </a:r>
            <a:r>
              <a:rPr lang="es-ES" dirty="0" err="1"/>
              <a:t>have</a:t>
            </a:r>
            <a:r>
              <a:rPr lang="es-ES" dirty="0"/>
              <a:t>, so </a:t>
            </a:r>
            <a:r>
              <a:rPr lang="es-ES" dirty="0" err="1"/>
              <a:t>we</a:t>
            </a:r>
            <a:r>
              <a:rPr lang="es-ES" dirty="0"/>
              <a:t> </a:t>
            </a:r>
            <a:r>
              <a:rPr lang="es-ES" dirty="0" err="1"/>
              <a:t>decided</a:t>
            </a:r>
            <a:r>
              <a:rPr lang="es-ES" dirty="0"/>
              <a:t> </a:t>
            </a:r>
            <a:r>
              <a:rPr lang="es-ES" dirty="0" err="1"/>
              <a:t>to</a:t>
            </a:r>
            <a:r>
              <a:rPr lang="es-ES" dirty="0"/>
              <a:t> </a:t>
            </a:r>
            <a:r>
              <a:rPr lang="es-ES" dirty="0" err="1"/>
              <a:t>solve</a:t>
            </a:r>
            <a:r>
              <a:rPr lang="es-ES" dirty="0"/>
              <a:t> </a:t>
            </a:r>
            <a:r>
              <a:rPr lang="es-ES" dirty="0" err="1"/>
              <a:t>that</a:t>
            </a:r>
            <a:r>
              <a:rPr lang="es-ES" baseline="0" dirty="0"/>
              <a:t> </a:t>
            </a:r>
            <a:r>
              <a:rPr lang="es-ES" baseline="0" dirty="0" err="1"/>
              <a:t>by</a:t>
            </a:r>
            <a:r>
              <a:rPr lang="es-ES" baseline="0" dirty="0"/>
              <a:t> </a:t>
            </a:r>
            <a:r>
              <a:rPr lang="es-ES" baseline="0" dirty="0" err="1"/>
              <a:t>creating</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save</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we’ve</a:t>
            </a:r>
            <a:r>
              <a:rPr lang="es-ES" baseline="0" dirty="0"/>
              <a:t> </a:t>
            </a:r>
            <a:r>
              <a:rPr lang="es-ES" baseline="0" dirty="0" err="1"/>
              <a:t>finding</a:t>
            </a:r>
            <a:r>
              <a:rPr lang="es-ES" baseline="0" dirty="0"/>
              <a:t> and </a:t>
            </a:r>
            <a:r>
              <a:rPr lang="es-ES" baseline="0" dirty="0" err="1"/>
              <a:t>their</a:t>
            </a:r>
            <a:r>
              <a:rPr lang="es-ES" baseline="0" dirty="0"/>
              <a:t> </a:t>
            </a:r>
            <a:r>
              <a:rPr lang="es-ES" baseline="0" dirty="0" err="1"/>
              <a:t>possible</a:t>
            </a:r>
            <a:r>
              <a:rPr lang="es-ES" baseline="0" dirty="0"/>
              <a:t> </a:t>
            </a:r>
            <a:r>
              <a:rPr lang="es-ES" baseline="0" dirty="0" err="1"/>
              <a:t>solutions</a:t>
            </a:r>
            <a:r>
              <a:rPr lang="es-ES" baseline="0" dirty="0"/>
              <a: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That</a:t>
            </a:r>
            <a:r>
              <a:rPr lang="es-ES" baseline="0" dirty="0"/>
              <a:t> </a:t>
            </a:r>
            <a:r>
              <a:rPr lang="es-ES" baseline="0" dirty="0" err="1"/>
              <a:t>would</a:t>
            </a:r>
            <a:r>
              <a:rPr lang="es-ES" baseline="0" dirty="0"/>
              <a:t> </a:t>
            </a:r>
            <a:r>
              <a:rPr lang="es-ES" baseline="0" dirty="0" err="1"/>
              <a:t>leave</a:t>
            </a:r>
            <a:r>
              <a:rPr lang="es-ES" baseline="0" dirty="0"/>
              <a:t> </a:t>
            </a:r>
            <a:r>
              <a:rPr lang="es-ES" baseline="0" dirty="0" err="1"/>
              <a:t>us</a:t>
            </a:r>
            <a:r>
              <a:rPr lang="es-ES" baseline="0" dirty="0"/>
              <a:t> in </a:t>
            </a:r>
            <a:r>
              <a:rPr lang="es-ES" baseline="0" dirty="0" err="1"/>
              <a:t>the</a:t>
            </a:r>
            <a:r>
              <a:rPr lang="es-ES" baseline="0" dirty="0"/>
              <a:t> </a:t>
            </a:r>
            <a:r>
              <a:rPr lang="es-ES" baseline="0" dirty="0" err="1"/>
              <a:t>next</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the</a:t>
            </a:r>
            <a:r>
              <a:rPr lang="es-ES" baseline="0" dirty="0"/>
              <a:t> </a:t>
            </a:r>
            <a:r>
              <a:rPr lang="es-ES" baseline="0" dirty="0" err="1"/>
              <a:t>storage</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security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platform</a:t>
            </a:r>
            <a:r>
              <a:rPr lang="es-ES" baseline="0" dirty="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in </a:t>
            </a:r>
            <a:r>
              <a:rPr lang="es-ES" baseline="0" dirty="0" err="1"/>
              <a:t>the</a:t>
            </a:r>
            <a:r>
              <a:rPr lang="es-ES" baseline="0" dirty="0"/>
              <a:t> </a:t>
            </a:r>
            <a:r>
              <a:rPr lang="es-ES" baseline="0" dirty="0" err="1"/>
              <a:t>third</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our</a:t>
            </a:r>
            <a:r>
              <a:rPr lang="es-ES" baseline="0" dirty="0"/>
              <a:t> </a:t>
            </a:r>
            <a:r>
              <a:rPr lang="es-ES" baseline="0" dirty="0" err="1"/>
              <a:t>style</a:t>
            </a:r>
            <a:r>
              <a:rPr lang="es-ES" baseline="0" dirty="0"/>
              <a:t> </a:t>
            </a:r>
            <a:r>
              <a:rPr lang="es-ES" baseline="0" dirty="0" err="1"/>
              <a:t>standard</a:t>
            </a:r>
            <a:r>
              <a:rPr lang="es-ES" baseline="0" dirty="0"/>
              <a:t>, and </a:t>
            </a:r>
            <a:r>
              <a:rPr lang="es-ES" baseline="0" dirty="0" err="1"/>
              <a:t>filters</a:t>
            </a:r>
            <a:r>
              <a:rPr lang="es-ES" baseline="0" dirty="0"/>
              <a:t> </a:t>
            </a:r>
            <a:r>
              <a:rPr lang="es-ES" baseline="0" dirty="0" err="1"/>
              <a:t>for</a:t>
            </a:r>
            <a:r>
              <a:rPr lang="es-ES" baseline="0" dirty="0"/>
              <a:t> </a:t>
            </a:r>
            <a:r>
              <a:rPr lang="es-ES" baseline="0" dirty="0" err="1"/>
              <a:t>searching</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jpe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2.jpe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9.jpeg"/><Relationship Id="rId11" Type="http://schemas.openxmlformats.org/officeDocument/2006/relationships/image" Target="../media/image20.png"/><Relationship Id="rId5" Type="http://schemas.openxmlformats.org/officeDocument/2006/relationships/image" Target="../media/image18.jpeg"/><Relationship Id="rId10" Type="http://schemas.openxmlformats.org/officeDocument/2006/relationships/image" Target="../media/image16.jpeg"/><Relationship Id="rId4" Type="http://schemas.openxmlformats.org/officeDocument/2006/relationships/image" Target="../media/image17.jpeg"/><Relationship Id="rId9" Type="http://schemas.openxmlformats.org/officeDocument/2006/relationships/image" Target="../media/image13.jpe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9.jpeg"/><Relationship Id="rId11" Type="http://schemas.openxmlformats.org/officeDocument/2006/relationships/image" Target="../media/image22.jpeg"/><Relationship Id="rId5" Type="http://schemas.openxmlformats.org/officeDocument/2006/relationships/image" Target="../media/image18.jpeg"/><Relationship Id="rId10" Type="http://schemas.openxmlformats.org/officeDocument/2006/relationships/image" Target="../media/image21.png"/><Relationship Id="rId4" Type="http://schemas.openxmlformats.org/officeDocument/2006/relationships/image" Target="../media/image17.jpeg"/><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jpe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25.png"/><Relationship Id="rId4" Type="http://schemas.openxmlformats.org/officeDocument/2006/relationships/image" Target="../media/image9.png"/><Relationship Id="rId9" Type="http://schemas.openxmlformats.org/officeDocument/2006/relationships/image" Target="../media/image24.jpeg"/></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png"/><Relationship Id="rId7" Type="http://schemas.openxmlformats.org/officeDocument/2006/relationships/image" Target="../media/image16.jpeg"/><Relationship Id="rId12"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3.jpe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5.png"/><Relationship Id="rId4" Type="http://schemas.openxmlformats.org/officeDocument/2006/relationships/image" Target="../media/image14.png"/><Relationship Id="rId9"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12.png"/><Relationship Id="rId10" Type="http://schemas.openxmlformats.org/officeDocument/2006/relationships/image" Target="../media/image22.jpeg"/><Relationship Id="rId4" Type="http://schemas.openxmlformats.org/officeDocument/2006/relationships/image" Target="../media/image11.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22.jpeg"/><Relationship Id="rId4" Type="http://schemas.openxmlformats.org/officeDocument/2006/relationships/image" Target="../media/image9.png"/><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jpeg"/><Relationship Id="rId11" Type="http://schemas.openxmlformats.org/officeDocument/2006/relationships/image" Target="../media/image22.jpe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4.pn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8.jpe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2.gif"/><Relationship Id="rId5" Type="http://schemas.openxmlformats.org/officeDocument/2006/relationships/image" Target="../media/image25.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8.jpe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4.jpeg"/><Relationship Id="rId4" Type="http://schemas.openxmlformats.org/officeDocument/2006/relationships/image" Target="../media/image13.jpeg"/><Relationship Id="rId9"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1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10.png"/><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9.jpeg"/><Relationship Id="rId5" Type="http://schemas.openxmlformats.org/officeDocument/2006/relationships/image" Target="../media/image5.png"/><Relationship Id="rId4" Type="http://schemas.openxmlformats.org/officeDocument/2006/relationships/image" Target="../media/image28.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3190537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s-ES"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3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7352435"/>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800200">
                  <a:extLst>
                    <a:ext uri="{9D8B030D-6E8A-4147-A177-3AD203B41FA5}">
                      <a16:colId xmlns:a16="http://schemas.microsoft.com/office/drawing/2014/main" xmlns="" val="20001"/>
                    </a:ext>
                  </a:extLst>
                </a:gridCol>
                <a:gridCol w="1944216">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0099369"/>
              </p:ext>
            </p:extLst>
          </p:nvPr>
        </p:nvGraphicFramePr>
        <p:xfrm>
          <a:off x="179512" y="116631"/>
          <a:ext cx="8964489" cy="6216928"/>
        </p:xfrm>
        <a:graphic>
          <a:graphicData uri="http://schemas.openxmlformats.org/drawingml/2006/table">
            <a:tbl>
              <a:tblPr>
                <a:noFill/>
                <a:tableStyleId>{5B60FB8B-1F91-41A3-A708-3DEB35DC4975}</a:tableStyleId>
              </a:tblPr>
              <a:tblGrid>
                <a:gridCol w="3667291">
                  <a:extLst>
                    <a:ext uri="{9D8B030D-6E8A-4147-A177-3AD203B41FA5}">
                      <a16:colId xmlns:a16="http://schemas.microsoft.com/office/drawing/2014/main" xmlns="" val="20000"/>
                    </a:ext>
                  </a:extLst>
                </a:gridCol>
                <a:gridCol w="2546730">
                  <a:extLst>
                    <a:ext uri="{9D8B030D-6E8A-4147-A177-3AD203B41FA5}">
                      <a16:colId xmlns:a16="http://schemas.microsoft.com/office/drawing/2014/main" xmlns="" val="20001"/>
                    </a:ext>
                  </a:extLst>
                </a:gridCol>
                <a:gridCol w="2750468">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AVAILABILITY</a:t>
                      </a:r>
                      <a:r>
                        <a:rPr lang="en" sz="3600" b="0" baseline="0" dirty="0">
                          <a:solidFill>
                            <a:srgbClr val="3C78D8"/>
                          </a:solidFill>
                          <a:latin typeface="Dosis"/>
                          <a:ea typeface="Dosis"/>
                          <a:cs typeface="Dosis"/>
                          <a:sym typeface="Dosis"/>
                        </a:rPr>
                        <a:t> RISKS</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32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84455966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182192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7683" y="320129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9461" y="4886357"/>
            <a:ext cx="1335106" cy="13351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0134" y="4784246"/>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4576" y="319410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663" y="482006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2974" y="1872208"/>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6083" y="186128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42984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083" y="179847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6" y="32594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5" y="473974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8" y="174905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6653" y="318221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18612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486536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0625" y="3259453"/>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28789478"/>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810" y="484359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073" y="48042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395" y="17490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4957" y="329546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328757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1828367"/>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Done</a:t>
            </a:r>
          </a:p>
          <a:p>
            <a:pPr>
              <a:spcBef>
                <a:spcPts val="0"/>
              </a:spcBef>
            </a:pPr>
            <a:r>
              <a:rPr lang="es-ES" sz="3600" dirty="0" err="1" smtClean="0"/>
              <a:t>Doing</a:t>
            </a:r>
            <a:endParaRPr lang="es-ES" sz="3600" dirty="0" smtClean="0"/>
          </a:p>
          <a:p>
            <a:pPr>
              <a:spcBef>
                <a:spcPts val="0"/>
              </a:spcBef>
            </a:pPr>
            <a:r>
              <a:rPr lang="es-ES" sz="3600" dirty="0" smtClean="0"/>
              <a:t>To Do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7670416"/>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9549" y="48196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0571"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320"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4"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3"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1" y="483119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4817898"/>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7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2825081"/>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8" y="32064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6"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7030"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8" y="32064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7" y="171610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1793" y="327540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9064"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5427" y="4794179"/>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1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06327180"/>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47989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9" y="3255840"/>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0850" y="180802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322669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7" y="1778241"/>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2793"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2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95447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9549" y="337406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08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027" y="3352080"/>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57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27108124"/>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083" y="321297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7546" y="31635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0625" y="332154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9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50364794"/>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2780928"/>
            <a:ext cx="2304256" cy="241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Ski_trail_rating_symbol_red_circ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810" y="330906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658" y="3228469"/>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59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Status</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40</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https://www.youtube.com/watch?v=jbcEwWBvkek</a:t>
            </a:r>
          </a:p>
        </p:txBody>
      </p:sp>
    </p:spTree>
    <p:extLst>
      <p:ext uri="{BB962C8B-B14F-4D97-AF65-F5344CB8AC3E}">
        <p14:creationId xmlns:p14="http://schemas.microsoft.com/office/powerpoint/2010/main" val="422565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EVERYONE</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36561880"/>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476672"/>
            <a:ext cx="1610591" cy="158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131" y="3105960"/>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653136"/>
            <a:ext cx="2127895" cy="1473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242252" y="284761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2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722109017"/>
              </p:ext>
            </p:extLst>
          </p:nvPr>
        </p:nvGraphicFramePr>
        <p:xfrm>
          <a:off x="179512" y="116631"/>
          <a:ext cx="8856984" cy="6540274"/>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xmlns="" val="20000"/>
                    </a:ext>
                  </a:extLst>
                </a:gridCol>
                <a:gridCol w="2306506">
                  <a:extLst>
                    <a:ext uri="{9D8B030D-6E8A-4147-A177-3AD203B41FA5}">
                      <a16:colId xmlns:a16="http://schemas.microsoft.com/office/drawing/2014/main" xmlns="" val="20001"/>
                    </a:ext>
                  </a:extLst>
                </a:gridCol>
                <a:gridCol w="3229109">
                  <a:extLst>
                    <a:ext uri="{9D8B030D-6E8A-4147-A177-3AD203B41FA5}">
                      <a16:colId xmlns:a16="http://schemas.microsoft.com/office/drawing/2014/main" xmlns="" val="20003"/>
                    </a:ext>
                  </a:extLst>
                </a:gridCol>
              </a:tblGrid>
              <a:tr h="169570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28m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12m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200" b="0" dirty="0">
                          <a:solidFill>
                            <a:srgbClr val="3D4965"/>
                          </a:solidFill>
                          <a:latin typeface="Dosis"/>
                          <a:ea typeface="Dosis"/>
                          <a:cs typeface="Dosis"/>
                          <a:sym typeface="Dosis"/>
                        </a:rPr>
                        <a:t>43m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2"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14" y="1916832"/>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ALVARO\Desktop\Y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21" y="164165"/>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18" y="3429000"/>
            <a:ext cx="1509874" cy="16877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5116721"/>
            <a:ext cx="1521099" cy="15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5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77013770"/>
              </p:ext>
            </p:extLst>
          </p:nvPr>
        </p:nvGraphicFramePr>
        <p:xfrm>
          <a:off x="179512" y="116630"/>
          <a:ext cx="8856984" cy="6192689"/>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xmlns="" val="20000"/>
                    </a:ext>
                  </a:extLst>
                </a:gridCol>
                <a:gridCol w="2306506">
                  <a:extLst>
                    <a:ext uri="{9D8B030D-6E8A-4147-A177-3AD203B41FA5}">
                      <a16:colId xmlns:a16="http://schemas.microsoft.com/office/drawing/2014/main" xmlns="" val="20001"/>
                    </a:ext>
                  </a:extLst>
                </a:gridCol>
                <a:gridCol w="3229109">
                  <a:extLst>
                    <a:ext uri="{9D8B030D-6E8A-4147-A177-3AD203B41FA5}">
                      <a16:colId xmlns:a16="http://schemas.microsoft.com/office/drawing/2014/main" xmlns="" val="20003"/>
                    </a:ext>
                  </a:extLst>
                </a:gridCol>
              </a:tblGrid>
              <a:tr h="2112655">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 42m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50m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pic>
        <p:nvPicPr>
          <p:cNvPr id="21"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50" y="404664"/>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198" y="227687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333" y="2851168"/>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38121" y="3851159"/>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Design</a:t>
            </a:r>
          </a:p>
        </p:txBody>
      </p:sp>
    </p:spTree>
    <p:extLst>
      <p:ext uri="{BB962C8B-B14F-4D97-AF65-F5344CB8AC3E}">
        <p14:creationId xmlns:p14="http://schemas.microsoft.com/office/powerpoint/2010/main" val="1353648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063045951"/>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172052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pic>
        <p:nvPicPr>
          <p:cNvPr id="14"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2" y="3444424"/>
            <a:ext cx="1815947" cy="1257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03" y="260648"/>
            <a:ext cx="161643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165" y="4936547"/>
            <a:ext cx="712051" cy="7120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635" y="5357935"/>
            <a:ext cx="734582" cy="73458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697852" y="6222285"/>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5" name="Picture 4"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952" y="2132856"/>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31806">
            <a:off x="243889" y="225816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027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998473888"/>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 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6h 53m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47</a:t>
            </a:r>
          </a:p>
        </p:txBody>
      </p:sp>
      <p:pic>
        <p:nvPicPr>
          <p:cNvPr id="8"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60648"/>
            <a:ext cx="1579154" cy="1814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41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95616704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14h 39m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25m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48</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40" y="324595"/>
            <a:ext cx="1599996" cy="1677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89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60543445"/>
              </p:ext>
            </p:extLst>
          </p:nvPr>
        </p:nvGraphicFramePr>
        <p:xfrm>
          <a:off x="179512" y="116631"/>
          <a:ext cx="8856983" cy="612960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325976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6984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17h 12m </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51" y="4125210"/>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3" descr="C:\Users\ALVARO\Desktop\Álvaro Sánche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5" y="927614"/>
            <a:ext cx="1622727" cy="1527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454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85649687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520280">
                  <a:extLst>
                    <a:ext uri="{9D8B030D-6E8A-4147-A177-3AD203B41FA5}">
                      <a16:colId xmlns:a16="http://schemas.microsoft.com/office/drawing/2014/main" xmlns="" val="20001"/>
                    </a:ext>
                  </a:extLst>
                </a:gridCol>
                <a:gridCol w="3168351">
                  <a:extLst>
                    <a:ext uri="{9D8B030D-6E8A-4147-A177-3AD203B41FA5}">
                      <a16:colId xmlns:a16="http://schemas.microsoft.com/office/drawing/2014/main" xmlns=""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7h</a:t>
                      </a:r>
                      <a:r>
                        <a:rPr lang="es-ES" sz="5200" b="0" baseline="0" dirty="0">
                          <a:solidFill>
                            <a:srgbClr val="3D4965"/>
                          </a:solidFill>
                          <a:latin typeface="Dosis"/>
                          <a:ea typeface="Dosis"/>
                          <a:cs typeface="Dosis"/>
                          <a:sym typeface="Dosis"/>
                        </a:rPr>
                        <a:t> 21m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pic>
        <p:nvPicPr>
          <p:cNvPr id="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02" y="270095"/>
            <a:ext cx="1731364" cy="1877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89" y="2420888"/>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485295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310300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4130619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377" y="28497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020" y="3848211"/>
            <a:ext cx="1195015" cy="1195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420888"/>
            <a:ext cx="2821705" cy="28217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4" name="Picture 6" descr="Resultado de imagen de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090" y="2690813"/>
            <a:ext cx="2107370" cy="2988846"/>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366378" y="49261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661382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65572"/>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54</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5" name="Picture 7" descr="C:\Users\ALVARO\Desktop\standard-stamp-eps-vectors_csp247821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85" y="3429000"/>
            <a:ext cx="4197381" cy="150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2753</TotalTime>
  <Words>1817</Words>
  <Application>Microsoft Office PowerPoint</Application>
  <PresentationFormat>Presentación en pantalla (4:3)</PresentationFormat>
  <Paragraphs>258</Paragraphs>
  <Slides>45</Slides>
  <Notes>45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45</vt:i4>
      </vt:variant>
    </vt:vector>
  </HeadingPairs>
  <TitlesOfParts>
    <vt:vector size="49"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Technology</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242</cp:revision>
  <dcterms:modified xsi:type="dcterms:W3CDTF">2018-04-02T14:51:28Z</dcterms:modified>
</cp:coreProperties>
</file>